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4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108" y="90"/>
      </p:cViewPr>
      <p:guideLst/>
    </p:cSldViewPr>
  </p:notesViewPr>
  <p:gridSpacing cx="72008" cy="72008"/>
</p:viewPr>
</file>

<file path=ppt/theme/theme1.xml><?xml version="1.0" encoding="utf-8"?>
<a:theme xmlns:a="http://schemas.openxmlformats.org/drawingml/2006/main" name="Suomi_fi">
  <a:themeElements>
    <a:clrScheme name="Suomi_fi">
      <a:dk1>
        <a:srgbClr val="272827"/>
      </a:dk1>
      <a:lt1>
        <a:srgbClr val="FFFFFF"/>
      </a:lt1>
      <a:dk2>
        <a:srgbClr val="002E5F"/>
      </a:dk2>
      <a:lt2>
        <a:srgbClr val="A5ACB0"/>
      </a:lt2>
      <a:accent1>
        <a:srgbClr val="002E5F"/>
      </a:accent1>
      <a:accent2>
        <a:srgbClr val="34B6E4"/>
      </a:accent2>
      <a:accent3>
        <a:srgbClr val="EA7125"/>
      </a:accent3>
      <a:accent4>
        <a:srgbClr val="8B2346"/>
      </a:accent4>
      <a:accent5>
        <a:srgbClr val="A5ACB0"/>
      </a:accent5>
      <a:accent6>
        <a:srgbClr val="E30450"/>
      </a:accent6>
      <a:hlink>
        <a:srgbClr val="002E5F"/>
      </a:hlink>
      <a:folHlink>
        <a:srgbClr val="34B6E4"/>
      </a:folHlink>
    </a:clrScheme>
    <a:fontScheme name="Suomi_f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35DA0ED4-860D-41C4-B5F5-823F2CD0510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98EADFE8FFE849838F928087A8428B" ma:contentTypeVersion="12" ma:contentTypeDescription="Luo uusi asiakirja." ma:contentTypeScope="" ma:versionID="7b21ef02a7ba8da6deee62db3233211b">
  <xsd:schema xmlns:xsd="http://www.w3.org/2001/XMLSchema" xmlns:xs="http://www.w3.org/2001/XMLSchema" xmlns:p="http://schemas.microsoft.com/office/2006/metadata/properties" xmlns:ns2="cc13e79e-2f69-41b7-a6d1-2150f1afe980" xmlns:ns3="6b773d18-e853-4aa5-a423-3fd7c902ce7a" targetNamespace="http://schemas.microsoft.com/office/2006/metadata/properties" ma:root="true" ma:fieldsID="08c953c3151ff285a1a2a226a3a449d3" ns2:_="" ns3:_="">
    <xsd:import namespace="cc13e79e-2f69-41b7-a6d1-2150f1afe980"/>
    <xsd:import namespace="6b773d18-e853-4aa5-a423-3fd7c902ce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3e79e-2f69-41b7-a6d1-2150f1afe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820d0138-141e-4207-b4a6-ad3372a878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73d18-e853-4aa5-a423-3fd7c902ce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ab64e3c-f4b0-4a76-aebc-ff9304290410}" ma:internalName="TaxCatchAll" ma:showField="CatchAllData" ma:web="6b773d18-e853-4aa5-a423-3fd7c902ce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13e79e-2f69-41b7-a6d1-2150f1afe980">
      <Terms xmlns="http://schemas.microsoft.com/office/infopath/2007/PartnerControls"/>
    </lcf76f155ced4ddcb4097134ff3c332f>
    <TaxCatchAll xmlns="6b773d18-e853-4aa5-a423-3fd7c902ce7a" xsi:nil="true"/>
  </documentManagement>
</p:properties>
</file>

<file path=customXml/itemProps1.xml><?xml version="1.0" encoding="utf-8"?>
<ds:datastoreItem xmlns:ds="http://schemas.openxmlformats.org/officeDocument/2006/customXml" ds:itemID="{AD6D3997-1A0C-4912-8FAF-0141F0740EC3}"/>
</file>

<file path=customXml/itemProps2.xml><?xml version="1.0" encoding="utf-8"?>
<ds:datastoreItem xmlns:ds="http://schemas.openxmlformats.org/officeDocument/2006/customXml" ds:itemID="{837414BA-06EA-451A-877E-5DA74BE568CE}"/>
</file>

<file path=customXml/itemProps3.xml><?xml version="1.0" encoding="utf-8"?>
<ds:datastoreItem xmlns:ds="http://schemas.openxmlformats.org/officeDocument/2006/customXml" ds:itemID="{71FF6898-4164-4463-B8E1-085226494909}"/>
</file>

<file path=docProps/app.xml><?xml version="1.0" encoding="utf-8"?>
<Properties xmlns="http://schemas.openxmlformats.org/officeDocument/2006/extended-properties" xmlns:vt="http://schemas.openxmlformats.org/officeDocument/2006/docPropsVTypes">
  <Template>Suomi_fi Esitysmalli</Template>
  <TotalTime>61</TotalTime>
  <Words>0</Words>
  <Application>Microsoft Macintosh PowerPoint</Application>
  <PresentationFormat>Laajakuva</PresentationFormat>
  <Paragraphs>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2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Suomi_fi</vt:lpstr>
      <vt:lpstr>Suomi_fi oranssi</vt:lpstr>
      <vt:lpstr>Suomi_fi punainen</vt:lpstr>
      <vt:lpstr>Suomi_fi vaalean sininen</vt:lpstr>
      <vt:lpstr>Suomi_fi vaalean violetti</vt:lpstr>
      <vt:lpstr>Suomi_fi vaalean vihreä</vt:lpstr>
      <vt:lpstr>Suomi_fi vaalean yön sininen</vt:lpstr>
      <vt:lpstr>PowerPoint-esitys</vt:lpstr>
      <vt:lpstr>PowerPoint-esitys</vt:lpstr>
    </vt:vector>
  </TitlesOfParts>
  <Company>Väestörekisterikeskus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Railotie Päivi (VRK)</dc:creator>
  <cp:lastModifiedBy>Maria Hahkala</cp:lastModifiedBy>
  <cp:revision>18</cp:revision>
  <dcterms:created xsi:type="dcterms:W3CDTF">2019-05-23T20:18:59Z</dcterms:created>
  <dcterms:modified xsi:type="dcterms:W3CDTF">2025-03-27T17:12:03Z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0x010100ED98EADFE8FFE849838F928087A8428B</vt:lpwstr>
  </property>
</Properties>
</file>